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290DF-8FC3-4C96-BC40-5A33A1B0DB3C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8D4-D61D-45C6-8D00-568C69B3B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802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290DF-8FC3-4C96-BC40-5A33A1B0DB3C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8D4-D61D-45C6-8D00-568C69B3B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067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290DF-8FC3-4C96-BC40-5A33A1B0DB3C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8D4-D61D-45C6-8D00-568C69B3B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67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290DF-8FC3-4C96-BC40-5A33A1B0DB3C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8D4-D61D-45C6-8D00-568C69B3B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357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290DF-8FC3-4C96-BC40-5A33A1B0DB3C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8D4-D61D-45C6-8D00-568C69B3B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992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290DF-8FC3-4C96-BC40-5A33A1B0DB3C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8D4-D61D-45C6-8D00-568C69B3B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731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290DF-8FC3-4C96-BC40-5A33A1B0DB3C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8D4-D61D-45C6-8D00-568C69B3B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786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290DF-8FC3-4C96-BC40-5A33A1B0DB3C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8D4-D61D-45C6-8D00-568C69B3B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468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290DF-8FC3-4C96-BC40-5A33A1B0DB3C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8D4-D61D-45C6-8D00-568C69B3B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987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290DF-8FC3-4C96-BC40-5A33A1B0DB3C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8D4-D61D-45C6-8D00-568C69B3B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092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290DF-8FC3-4C96-BC40-5A33A1B0DB3C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8D4-D61D-45C6-8D00-568C69B3B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295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290DF-8FC3-4C96-BC40-5A33A1B0DB3C}" type="datetimeFigureOut">
              <a:rPr lang="en-US" smtClean="0"/>
              <a:t>6/15/2020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8A8D4-D61D-45C6-8D00-568C69B3B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46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33959"/>
            <a:ext cx="8208912" cy="6281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69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Natalia</dc:creator>
  <cp:lastModifiedBy>Natalia</cp:lastModifiedBy>
  <cp:revision>1</cp:revision>
  <dcterms:created xsi:type="dcterms:W3CDTF">2020-06-15T11:17:18Z</dcterms:created>
  <dcterms:modified xsi:type="dcterms:W3CDTF">2020-06-15T11:18:07Z</dcterms:modified>
</cp:coreProperties>
</file>